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7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</a:t>
            </a:r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Salut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Content Placeholder 3" descr="http://images.clipart.com/thw/thw11/CL/5433_2005010014/000803_1052_63/20098389.thb.jpg?000803_1052_6345_v__v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620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800600" y="3810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</a:t>
            </a:r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Au-revoir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images.clipart.com/thw/thw11/CL/5344_2005010018/000803_1056_02/21739377.thb.jpg?000803_1056_0270_v__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6026"/>
            <a:ext cx="1219200" cy="13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09600" y="25146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</a:t>
            </a:r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Bonjour</a:t>
            </a:r>
            <a:endParaRPr lang="en-GB" sz="3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25146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76800" y="2971800"/>
            <a:ext cx="14996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2:00pm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Content Placeholder 3" descr="http://images.clipart.com/thw/thw11/CL/5433_2005010014/000803_1072_63/20933457.thb.jpg?000803_1072_6386_v__v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06987"/>
            <a:ext cx="1143000" cy="10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/>
        </p:nvSpPr>
        <p:spPr>
          <a:xfrm>
            <a:off x="2743200" y="46482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Bonne-</a:t>
            </a:r>
          </a:p>
          <a:p>
            <a:r>
              <a:rPr lang="en-GB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    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</a:t>
            </a:r>
            <a:r>
              <a:rPr lang="en-GB" sz="32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nuit</a:t>
            </a:r>
            <a:endParaRPr lang="en-GB" sz="32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Content Placeholder 3" descr="http://images.clipart.com/thw/thw11/CL/5344_2005010018/000803_1059_46/21917719.thb.jpg?000803_1059_4611_v__v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53000"/>
            <a:ext cx="1143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172200" y="2902803"/>
            <a:ext cx="21980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Bon </a:t>
            </a:r>
            <a:endParaRPr lang="en-GB" sz="32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après-midi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2015</a:t>
            </a:r>
            <a:endParaRPr lang="en-US" alt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1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9</cp:revision>
  <dcterms:created xsi:type="dcterms:W3CDTF">2006-08-16T00:00:00Z</dcterms:created>
  <dcterms:modified xsi:type="dcterms:W3CDTF">2015-07-23T17:28:18Z</dcterms:modified>
</cp:coreProperties>
</file>