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67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81000"/>
            <a:ext cx="3581400" cy="1676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</a:t>
            </a:r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     </a:t>
            </a:r>
            <a:r>
              <a:rPr lang="en-GB" sz="36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Salut</a:t>
            </a:r>
            <a:endParaRPr lang="en-GB" sz="36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Content Placeholder 3" descr="http://images.clipart.com/thw/thw11/CL/5433_2005010014/000803_1052_63/20098389.thb.jpg?000803_1052_6345_v__v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3400"/>
            <a:ext cx="762000" cy="1409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4800600" y="381000"/>
            <a:ext cx="3581400" cy="1676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</a:t>
            </a:r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   </a:t>
            </a:r>
            <a:r>
              <a:rPr lang="en-GB" sz="32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Au-revoir</a:t>
            </a:r>
            <a:endParaRPr lang="en-GB" sz="32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8" name="Picture 4" descr="http://images.clipart.com/thw/thw11/CL/5344_2005010018/000803_1056_02/21739377.thb.jpg?000803_1056_0270_v__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6026"/>
            <a:ext cx="1219200" cy="1376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09600" y="2514600"/>
            <a:ext cx="3581400" cy="1676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         </a:t>
            </a:r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Bonjour</a:t>
            </a:r>
            <a:endParaRPr lang="en-GB" sz="3600" dirty="0" smtClean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00600" y="2514600"/>
            <a:ext cx="3581400" cy="1676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	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76800" y="2971800"/>
            <a:ext cx="149965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2:00pm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9" name="Content Placeholder 3" descr="http://images.clipart.com/thw/thw11/CL/5433_2005010014/000803_1072_63/20933457.thb.jpg?000803_1072_6386_v__v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06987"/>
            <a:ext cx="1143000" cy="109162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Rectangle 19"/>
          <p:cNvSpPr/>
          <p:nvPr/>
        </p:nvSpPr>
        <p:spPr>
          <a:xfrm>
            <a:off x="2743200" y="4648200"/>
            <a:ext cx="3581400" cy="1676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		</a:t>
            </a:r>
            <a:r>
              <a:rPr lang="en-GB" sz="32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Bonne-</a:t>
            </a:r>
          </a:p>
          <a:p>
            <a:r>
              <a:rPr lang="en-GB" sz="3200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32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             </a:t>
            </a:r>
            <a:r>
              <a:rPr lang="en-GB" sz="32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 </a:t>
            </a:r>
            <a:r>
              <a:rPr lang="en-GB" sz="32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nuit</a:t>
            </a:r>
            <a:endParaRPr lang="en-GB" sz="3200" dirty="0" smtClean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22" name="Content Placeholder 3" descr="http://images.clipart.com/thw/thw11/CL/5344_2005010018/000803_1059_46/21917719.thb.jpg?000803_1059_4611_v__v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953000"/>
            <a:ext cx="1143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6172200" y="2902803"/>
            <a:ext cx="219803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200" dirty="0">
                <a:solidFill>
                  <a:srgbClr val="0000CC"/>
                </a:solidFill>
                <a:latin typeface="Comic Sans MS" panose="030F0702030302020204" pitchFamily="66" charset="0"/>
              </a:rPr>
              <a:t>Bon </a:t>
            </a:r>
            <a:endParaRPr lang="en-GB" sz="3200" dirty="0" smtClean="0">
              <a:solidFill>
                <a:srgbClr val="0000CC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2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après-midi</a:t>
            </a:r>
            <a:endParaRPr lang="en-GB" sz="32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2015</a:t>
            </a:r>
            <a:endParaRPr lang="en-US" altLang="en-US" sz="1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719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SaveTeachersSundays</dc:creator>
  <cp:lastModifiedBy>SaveTeachersSundays</cp:lastModifiedBy>
  <cp:revision>9</cp:revision>
  <dcterms:created xsi:type="dcterms:W3CDTF">2006-08-16T00:00:00Z</dcterms:created>
  <dcterms:modified xsi:type="dcterms:W3CDTF">2015-07-23T17:28:18Z</dcterms:modified>
</cp:coreProperties>
</file>